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7" r:id="rId4"/>
    <p:sldId id="268" r:id="rId5"/>
    <p:sldId id="258" r:id="rId6"/>
    <p:sldId id="261" r:id="rId7"/>
    <p:sldId id="269" r:id="rId8"/>
    <p:sldId id="266" r:id="rId9"/>
    <p:sldId id="270" r:id="rId10"/>
    <p:sldId id="271" r:id="rId11"/>
    <p:sldId id="263" r:id="rId12"/>
    <p:sldId id="272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rley, Drew" initials="K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150" d="100"/>
          <a:sy n="150" d="100"/>
        </p:scale>
        <p:origin x="-1880" y="-1416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6C7FB2F-5BD4-CA42-A988-528F109F4E1F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144028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Click to edit Master text styles</a:t>
            </a:r>
          </a:p>
          <a:p>
            <a:pPr lvl="1"/>
            <a:r>
              <a:rPr lang="ja-JP" altLang="en-US" noProof="0" dirty="0" smtClean="0"/>
              <a:t>Second level</a:t>
            </a:r>
          </a:p>
          <a:p>
            <a:pPr lvl="2"/>
            <a:r>
              <a:rPr lang="ja-JP" altLang="en-US" noProof="0" dirty="0" smtClean="0"/>
              <a:t>Third level</a:t>
            </a:r>
          </a:p>
          <a:p>
            <a:pPr lvl="3"/>
            <a:r>
              <a:rPr lang="ja-JP" altLang="en-US" noProof="0" dirty="0" smtClean="0"/>
              <a:t>Fourth level</a:t>
            </a:r>
          </a:p>
          <a:p>
            <a:pPr lvl="4"/>
            <a:r>
              <a:rPr lang="ja-JP" altLang="en-US" noProof="0" dirty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Perpetua"/>
              </a:defRPr>
            </a:lvl1pPr>
          </a:lstStyle>
          <a:p>
            <a:fld id="{526690DD-C0DF-BF41-9E5A-CFAA38025B8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44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F999E6-D606-8446-83E0-E6E181A4E350}" type="slidenum">
              <a:rPr lang="en-US" altLang="ja-JP">
                <a:latin typeface="Perpetua"/>
                <a:ea typeface="Perpetua"/>
              </a:rPr>
              <a:pPr/>
              <a:t>1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50881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D5227E-D613-CF46-926A-627093A3F830}" type="slidenum">
              <a:rPr lang="en-US" altLang="ja-JP">
                <a:latin typeface="Perpetua"/>
                <a:ea typeface="Perpetua"/>
              </a:rPr>
              <a:pPr/>
              <a:t>10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495920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59A09A-0A40-6B42-9035-4FE04D5E44AF}" type="slidenum">
              <a:rPr lang="en-US" altLang="ja-JP">
                <a:latin typeface="Perpetua"/>
                <a:ea typeface="Perpetua"/>
              </a:rPr>
              <a:pPr/>
              <a:t>11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917316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D81099-93CF-2143-9782-F3116C5A3993}" type="slidenum">
              <a:rPr lang="en-US" altLang="ja-JP">
                <a:latin typeface="Perpetua"/>
                <a:ea typeface="Perpetua"/>
              </a:rPr>
              <a:pPr/>
              <a:t>12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418525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CA988C-6CF6-B245-BA47-0165AAEFD55B}" type="slidenum">
              <a:rPr lang="en-US" altLang="ja-JP">
                <a:latin typeface="Perpetua"/>
                <a:ea typeface="Perpetua"/>
              </a:rPr>
              <a:pPr/>
              <a:t>13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655700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DF0889-7531-1F40-90B5-987DE51F55EC}" type="slidenum">
              <a:rPr lang="en-US" altLang="ja-JP">
                <a:latin typeface="Perpetua"/>
                <a:ea typeface="Perpetua"/>
              </a:rPr>
              <a:pPr/>
              <a:t>2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325472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46A69A-8A8D-9D43-BB23-39307E1DC39C}" type="slidenum">
              <a:rPr lang="en-US" altLang="ja-JP">
                <a:latin typeface="Perpetua"/>
                <a:ea typeface="Perpetua"/>
              </a:rPr>
              <a:pPr/>
              <a:t>3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888638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B2C1E9-5B02-A544-8BA5-95D0B82119C3}" type="slidenum">
              <a:rPr lang="en-US" altLang="ja-JP">
                <a:latin typeface="Perpetua"/>
                <a:ea typeface="Perpetua"/>
              </a:rPr>
              <a:pPr/>
              <a:t>4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654101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062ADF-3EFB-2445-BF22-0B5FA22BC633}" type="slidenum">
              <a:rPr lang="en-US" altLang="ja-JP">
                <a:latin typeface="Perpetua"/>
                <a:ea typeface="Perpetua"/>
              </a:rPr>
              <a:pPr/>
              <a:t>5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ja-JP" dirty="0">
                <a:ea typeface="Perpetua"/>
                <a:cs typeface="Perpetua"/>
              </a:rPr>
              <a:t>Uses:  Audio/visual recordings to document, share and archive children’s development</a:t>
            </a:r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72365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409E94-D877-D244-906A-BEFCAE47177D}" type="slidenum">
              <a:rPr lang="en-US" altLang="ja-JP">
                <a:latin typeface="Perpetua"/>
                <a:ea typeface="Perpetua"/>
              </a:rPr>
              <a:pPr/>
              <a:t>6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242982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1E9116-8DEF-994D-A303-024AB8F1B64B}" type="slidenum">
              <a:rPr lang="en-US" altLang="ja-JP">
                <a:latin typeface="Perpetua"/>
                <a:ea typeface="Perpetua"/>
              </a:rPr>
              <a:pPr/>
              <a:t>7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597855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444449-EAB5-F249-869C-5A9DDE574A48}" type="slidenum">
              <a:rPr lang="en-US" altLang="ja-JP">
                <a:latin typeface="Perpetua"/>
                <a:ea typeface="Perpetua"/>
              </a:rPr>
              <a:pPr/>
              <a:t>8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44CC6C-89BE-4643-9065-E3C124B2A99E}" type="slidenum">
              <a:rPr lang="en-US" altLang="ja-JP">
                <a:latin typeface="Perpetua"/>
                <a:ea typeface="Perpetua"/>
              </a:rPr>
              <a:pPr/>
              <a:t>9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96140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7BB8DBDB-65C3-D243-BD74-261238DDD727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6149D-790A-CF4D-846A-3DD4FAC9529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71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BBCAD57-A7CB-184A-9688-64D21127D51B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9235E-8C30-3246-BE6D-1AE3B91CF1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BC678F3A-C7F8-714F-99A4-122F0BD12EBF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62A8C-602A-4A48-BCE5-C19B6EC56A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3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10D655F9-1144-B147-9F71-C414A732D44E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225D1-AEBE-C146-89E6-9555A32F940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6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02F2ADCB-9564-A748-853D-07D1B9998AED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9C7E992-1AC8-E749-8A87-3164F9313FB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72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C43C8ADF-391A-C149-8AC1-D8CC479E9B95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72140-748F-8748-A504-1B8F14F2ADB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1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7F1D2CC0-1E20-6E44-9128-23C4317B7302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12AD6-2DCF-F24A-BA5E-D79F7D0CBF9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8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150E01B0-1AA9-7742-9270-C42433358C65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CE923-EA28-1844-89A4-2382183675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5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45B11A46-78D5-0642-A864-2F6A2338A65B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C6F1-2106-AD4C-A6A9-BD82D9408AE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9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E986DC2-4DD2-4443-A67D-0E0C1F901629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55EB5-8A54-234E-BE56-88B49109BF0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2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EEE80084-566D-5F4C-BC87-B413BB89489F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B2F10E4-9B98-4343-A97F-6CE88DDD0D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7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EC26EF65-BA28-F649-97EC-4573E103753D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r>
              <a:rPr lang="en-US" dirty="0" smtClean="0"/>
              <a:t>©2017 </a:t>
            </a:r>
            <a:r>
              <a:rPr lang="en-US" dirty="0" err="1" smtClean="0"/>
              <a:t>Cengage</a:t>
            </a:r>
            <a:r>
              <a:rPr lang="en-US" dirty="0" smtClean="0"/>
              <a:t> Learning. All Rights Reserved.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5F63823D-F960-0C40-9BE2-A36CFB32B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Using Technology for Documentation of Dramatic Play </a:t>
            </a:r>
          </a:p>
          <a:p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mtClean="0"/>
              <a:t>Chapter 12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Looking at Dramatic Play</a:t>
            </a:r>
            <a:r>
              <a:rPr lang="ja-JP" altLang="en-US" dirty="0" smtClean="0"/>
              <a:t> </a:t>
            </a:r>
            <a:r>
              <a:rPr lang="en-US" altLang="ja-JP" dirty="0" smtClean="0"/>
              <a:t>(Slide 4 of 4)</a:t>
            </a:r>
            <a:endParaRPr lang="ja-JP" altLang="en-US" dirty="0"/>
          </a:p>
        </p:txBody>
      </p:sp>
      <p:sp>
        <p:nvSpPr>
          <p:cNvPr id="3584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Play Stages in Dramatic Play</a:t>
            </a:r>
          </a:p>
          <a:p>
            <a:pPr lvl="1"/>
            <a:r>
              <a:rPr lang="en-US" altLang="ja-JP" smtClean="0"/>
              <a:t>Onlooker</a:t>
            </a:r>
          </a:p>
          <a:p>
            <a:pPr lvl="1"/>
            <a:r>
              <a:rPr lang="en-US" altLang="ja-JP" smtClean="0"/>
              <a:t>Solitary Dramatic Play</a:t>
            </a:r>
          </a:p>
          <a:p>
            <a:pPr lvl="1"/>
            <a:r>
              <a:rPr lang="en-US" altLang="ja-JP" smtClean="0"/>
              <a:t>Parallel Dramatic Play</a:t>
            </a:r>
          </a:p>
          <a:p>
            <a:pPr lvl="1"/>
            <a:r>
              <a:rPr lang="en-US" altLang="ja-JP" smtClean="0"/>
              <a:t>Associative Dramatic Play</a:t>
            </a:r>
          </a:p>
          <a:p>
            <a:pPr lvl="1"/>
            <a:r>
              <a:rPr lang="en-US" altLang="ja-JP" smtClean="0"/>
              <a:t>Cooperative Dramatic Play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Dramatic Play and Development</a:t>
            </a:r>
            <a:br>
              <a:rPr lang="en-US" altLang="ja-JP" smtClean="0"/>
            </a:br>
            <a:r>
              <a:rPr lang="en-US" altLang="ja-JP" smtClean="0"/>
              <a:t>(Slide 1 of 2)</a:t>
            </a:r>
            <a:endParaRPr lang="ja-JP" altLang="en-US" dirty="0"/>
          </a:p>
        </p:txBody>
      </p:sp>
      <p:sp>
        <p:nvSpPr>
          <p:cNvPr id="3789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Developmental Domains Observed in Dramatic Play</a:t>
            </a:r>
          </a:p>
          <a:p>
            <a:pPr lvl="1"/>
            <a:r>
              <a:rPr lang="en-US" altLang="ja-JP" smtClean="0"/>
              <a:t>Creative</a:t>
            </a:r>
          </a:p>
          <a:p>
            <a:pPr lvl="1"/>
            <a:r>
              <a:rPr lang="en-US" altLang="ja-JP" smtClean="0"/>
              <a:t>Intellectual</a:t>
            </a:r>
          </a:p>
          <a:p>
            <a:pPr lvl="1"/>
            <a:r>
              <a:rPr lang="en-US" altLang="ja-JP" smtClean="0"/>
              <a:t>Emotional </a:t>
            </a:r>
          </a:p>
          <a:p>
            <a:pPr lvl="1"/>
            <a:r>
              <a:rPr lang="en-US" altLang="ja-JP" smtClean="0"/>
              <a:t>Social </a:t>
            </a:r>
          </a:p>
          <a:p>
            <a:pPr lvl="1"/>
            <a:r>
              <a:rPr lang="en-US" altLang="ja-JP" smtClean="0"/>
              <a:t>Language and Literacy</a:t>
            </a:r>
          </a:p>
          <a:p>
            <a:pPr lvl="1"/>
            <a:r>
              <a:rPr lang="en-US" altLang="ja-JP" smtClean="0"/>
              <a:t>Executive Function</a:t>
            </a:r>
          </a:p>
          <a:p>
            <a:pPr lvl="1"/>
            <a:r>
              <a:rPr lang="en-US" altLang="ja-JP" smtClean="0"/>
              <a:t>Physical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Dramatic Play and Development</a:t>
            </a:r>
            <a:br>
              <a:rPr lang="en-US" altLang="ja-JP" smtClean="0"/>
            </a:br>
            <a:r>
              <a:rPr lang="en-US" altLang="ja-JP" smtClean="0"/>
              <a:t>(Slide 2 of 2)</a:t>
            </a:r>
            <a:endParaRPr lang="ja-JP" altLang="en-US" dirty="0"/>
          </a:p>
        </p:txBody>
      </p:sp>
      <p:sp>
        <p:nvSpPr>
          <p:cNvPr id="3993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The Role of the Teacher in Dramatic Play</a:t>
            </a:r>
          </a:p>
          <a:p>
            <a:pPr lvl="1"/>
            <a:r>
              <a:rPr lang="en-US" altLang="ja-JP" smtClean="0"/>
              <a:t>Setting the environment</a:t>
            </a:r>
          </a:p>
          <a:p>
            <a:pPr lvl="1"/>
            <a:r>
              <a:rPr lang="en-US" altLang="ja-JP" smtClean="0"/>
              <a:t>Role playing conflict resolution</a:t>
            </a:r>
          </a:p>
          <a:p>
            <a:pPr lvl="1"/>
            <a:r>
              <a:rPr lang="en-US" altLang="ja-JP" smtClean="0"/>
              <a:t>Predetermined scenarios</a:t>
            </a:r>
          </a:p>
          <a:p>
            <a:r>
              <a:rPr lang="en-US" altLang="ja-JP" smtClean="0"/>
              <a:t>Other Methods for Observing Dramatic Play</a:t>
            </a:r>
          </a:p>
          <a:p>
            <a:pPr lvl="1"/>
            <a:r>
              <a:rPr lang="en-US" altLang="ja-JP" smtClean="0"/>
              <a:t>Anecdotal Recordings</a:t>
            </a:r>
          </a:p>
          <a:p>
            <a:pPr lvl="1"/>
            <a:r>
              <a:rPr lang="en-US" altLang="ja-JP" smtClean="0"/>
              <a:t>Class List Log</a:t>
            </a:r>
          </a:p>
          <a:p>
            <a:pPr lvl="1"/>
            <a:r>
              <a:rPr lang="en-US" altLang="ja-JP" smtClean="0"/>
              <a:t>Time Samples</a:t>
            </a:r>
          </a:p>
          <a:p>
            <a:pPr lvl="1"/>
            <a:r>
              <a:rPr lang="en-US" altLang="ja-JP" smtClean="0"/>
              <a:t>Developmental Checklist</a:t>
            </a:r>
          </a:p>
          <a:p>
            <a:pPr lvl="1"/>
            <a:r>
              <a:rPr lang="en-US" altLang="ja-JP" smtClean="0"/>
              <a:t>Rating Scales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Helping All Children with</a:t>
            </a:r>
            <a:r>
              <a:rPr lang="ja-JP" altLang="en-US" dirty="0" smtClean="0"/>
              <a:t> </a:t>
            </a:r>
            <a:r>
              <a:rPr lang="en-US" altLang="ja-JP" dirty="0" smtClean="0"/>
              <a:t>Dramatic Play</a:t>
            </a:r>
            <a:endParaRPr lang="ja-JP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Cultural Differences in Dramatic Play</a:t>
            </a:r>
          </a:p>
          <a:p>
            <a:r>
              <a:rPr lang="en-US" altLang="ja-JP" smtClean="0"/>
              <a:t>Socioeconomic Differences in Dramatic Play</a:t>
            </a:r>
          </a:p>
          <a:p>
            <a:r>
              <a:rPr lang="en-US" altLang="ja-JP" smtClean="0"/>
              <a:t>Differing Abilities and Dramatic Play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Using Technology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 Documentation (Slide 1 of 3)</a:t>
            </a:r>
            <a:endParaRPr lang="ja-JP" altLang="en-US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Types of Technological Media for Observing and Recording</a:t>
            </a:r>
          </a:p>
          <a:p>
            <a:pPr lvl="1"/>
            <a:r>
              <a:rPr lang="en-US" altLang="ja-JP" smtClean="0"/>
              <a:t>Photography</a:t>
            </a:r>
          </a:p>
          <a:p>
            <a:pPr lvl="1"/>
            <a:r>
              <a:rPr lang="en-US" altLang="ja-JP" smtClean="0"/>
              <a:t>Audio Recording</a:t>
            </a:r>
          </a:p>
          <a:p>
            <a:pPr lvl="1"/>
            <a:r>
              <a:rPr lang="en-US" altLang="ja-JP" smtClean="0"/>
              <a:t>Video</a:t>
            </a:r>
          </a:p>
          <a:p>
            <a:pPr lvl="1"/>
            <a:r>
              <a:rPr lang="en-US" altLang="ja-JP" smtClean="0"/>
              <a:t>Computers and Scanners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Using Technology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 Documentation (Slide 2 of 3)</a:t>
            </a:r>
            <a:endParaRPr lang="ja-JP" altLang="en-US" dirty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Ethical Use of Technology Documentation</a:t>
            </a:r>
          </a:p>
          <a:p>
            <a:pPr lvl="1"/>
            <a:r>
              <a:rPr lang="en-US" altLang="ja-JP" smtClean="0"/>
              <a:t>Obtain informed consent</a:t>
            </a:r>
          </a:p>
          <a:p>
            <a:pPr lvl="1"/>
            <a:r>
              <a:rPr lang="en-US" altLang="ja-JP" smtClean="0"/>
              <a:t>Maintain confidentiality</a:t>
            </a:r>
          </a:p>
          <a:p>
            <a:pPr lvl="1"/>
            <a:r>
              <a:rPr lang="en-US" altLang="ja-JP" smtClean="0"/>
              <a:t>Obtain prior permission</a:t>
            </a:r>
          </a:p>
          <a:p>
            <a:r>
              <a:rPr lang="en-US" altLang="ja-JP" smtClean="0"/>
              <a:t>Media as Documentation for Other Areas of Development</a:t>
            </a:r>
          </a:p>
          <a:p>
            <a:pPr lvl="1"/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Using Technology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 Documentation (Slide 3 of 3)</a:t>
            </a:r>
            <a:endParaRPr lang="ja-JP" altLang="en-US" dirty="0"/>
          </a:p>
        </p:txBody>
      </p:sp>
      <p:sp>
        <p:nvSpPr>
          <p:cNvPr id="2355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How to Find the Time</a:t>
            </a:r>
          </a:p>
          <a:p>
            <a:pPr lvl="1"/>
            <a:r>
              <a:rPr lang="en-US" altLang="ja-JP" dirty="0" smtClean="0"/>
              <a:t>What to Do with It</a:t>
            </a:r>
          </a:p>
          <a:p>
            <a:pPr lvl="2"/>
            <a:r>
              <a:rPr lang="en-US" altLang="ja-JP" dirty="0" smtClean="0"/>
              <a:t>Individual works can be stored in each child’s folder or on a computer disc</a:t>
            </a:r>
          </a:p>
          <a:p>
            <a:pPr lvl="2"/>
            <a:r>
              <a:rPr lang="en-US" altLang="ja-JP" dirty="0" smtClean="0"/>
              <a:t>Display—Documentation panels showing process or evolution of a project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Share with child and family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Use as emergent curriculum</a:t>
            </a:r>
            <a:endParaRPr lang="ja-JP" altLang="en-US" dirty="0" smtClean="0"/>
          </a:p>
          <a:p>
            <a:pPr marL="319088" lvl="1" indent="0">
              <a:buNone/>
            </a:pP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9762"/>
          </a:xfrm>
          <a:noFill/>
        </p:spPr>
        <p:txBody>
          <a:bodyPr/>
          <a:lstStyle/>
          <a:p>
            <a:pPr algn="ctr" eaLnBrk="1" hangingPunct="1"/>
            <a:r>
              <a:rPr lang="en-US" altLang="ja-JP" dirty="0" smtClean="0">
                <a:ea typeface="Perpetua"/>
                <a:cs typeface="Perpetua"/>
              </a:rPr>
              <a:t>Table 12-1: Method Recap</a:t>
            </a:r>
            <a:endParaRPr lang="ja-JP" altLang="en-US" dirty="0">
              <a:ea typeface="Perpetua"/>
              <a:cs typeface="Perpetu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1821097"/>
              </p:ext>
            </p:extLst>
          </p:nvPr>
        </p:nvGraphicFramePr>
        <p:xfrm>
          <a:off x="685800" y="1295400"/>
          <a:ext cx="7772400" cy="4340225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Captures visual or real sound images of the episode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Is less subject to the recorder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bias or inferences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Complicated and time-consuming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Allows the viewer to form judgments independent from the recorder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Intrusive to children and teachers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Can be analyzed in a number of ways, for different purposes, at different 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 factor causing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unnatural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Can be stored efficiently, especially if they are digital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May be against family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Looking at Dramatic Play (Slide 1 of 4)</a:t>
            </a:r>
            <a:endParaRPr lang="ja-JP" altLang="en-US" dirty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Mastery Play</a:t>
            </a:r>
          </a:p>
          <a:p>
            <a:r>
              <a:rPr lang="en-US" altLang="ja-JP" smtClean="0"/>
              <a:t>Innovative Play</a:t>
            </a:r>
          </a:p>
          <a:p>
            <a:r>
              <a:rPr lang="en-US" altLang="ja-JP" smtClean="0"/>
              <a:t>Kinship Play</a:t>
            </a:r>
          </a:p>
          <a:p>
            <a:r>
              <a:rPr lang="en-US" altLang="ja-JP" smtClean="0"/>
              <a:t>Therapeutic Play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Looking at Dramatic Play (Slide 2 of 4)</a:t>
            </a:r>
            <a:endParaRPr lang="ja-JP" altLang="en-US" dirty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Dramatic Play at Various Ages</a:t>
            </a:r>
          </a:p>
          <a:p>
            <a:pPr lvl="1"/>
            <a:r>
              <a:rPr lang="en-US" altLang="ja-JP" smtClean="0"/>
              <a:t>Infancy</a:t>
            </a:r>
          </a:p>
          <a:p>
            <a:pPr lvl="1"/>
            <a:r>
              <a:rPr lang="en-US" altLang="ja-JP" smtClean="0"/>
              <a:t>Young Toddlers</a:t>
            </a:r>
          </a:p>
          <a:p>
            <a:pPr lvl="1"/>
            <a:r>
              <a:rPr lang="en-US" altLang="ja-JP" smtClean="0"/>
              <a:t>Older Toddlers</a:t>
            </a:r>
          </a:p>
          <a:p>
            <a:pPr lvl="1"/>
            <a:r>
              <a:rPr lang="en-US" altLang="ja-JP" smtClean="0"/>
              <a:t>Preschoolers</a:t>
            </a:r>
          </a:p>
          <a:p>
            <a:pPr lvl="1"/>
            <a:r>
              <a:rPr lang="en-US" altLang="ja-JP" smtClean="0"/>
              <a:t>Young School-Agers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839200" cy="563562"/>
          </a:xfrm>
          <a:noFill/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charset="0"/>
              </a:rPr>
              <a:t>Figure 12-4: Dramatic Play Development 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31748" name="Picture 3" descr="110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90600"/>
            <a:ext cx="3695700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Looking at Dramatic Play</a:t>
            </a:r>
            <a:r>
              <a:rPr lang="ja-JP" altLang="en-US" dirty="0" smtClean="0"/>
              <a:t> </a:t>
            </a:r>
            <a:r>
              <a:rPr lang="en-US" altLang="ja-JP" dirty="0" smtClean="0"/>
              <a:t>(Slide 3 of 4)</a:t>
            </a:r>
            <a:endParaRPr lang="ja-JP" altLang="en-US" dirty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Types of Dramatic Play</a:t>
            </a:r>
          </a:p>
          <a:p>
            <a:pPr lvl="1"/>
            <a:r>
              <a:rPr lang="en-US" altLang="ja-JP" smtClean="0"/>
              <a:t>Sociodramatic</a:t>
            </a:r>
          </a:p>
          <a:p>
            <a:pPr lvl="1"/>
            <a:r>
              <a:rPr lang="en-US" altLang="ja-JP" smtClean="0"/>
              <a:t>Teacher-guided creative dramatics</a:t>
            </a:r>
          </a:p>
          <a:p>
            <a:pPr lvl="1"/>
            <a:r>
              <a:rPr lang="en-US" altLang="ja-JP" smtClean="0"/>
              <a:t>Story dictation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Cengage Template</Template>
  <TotalTime>387</TotalTime>
  <Words>527</Words>
  <Application>Microsoft Macintosh PowerPoint</Application>
  <PresentationFormat>On-screen Show (4:3)</PresentationFormat>
  <Paragraphs>110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Chapter 12</vt:lpstr>
      <vt:lpstr>Using Technology for Documentation (Slide 1 of 3)</vt:lpstr>
      <vt:lpstr>Using Technology for Documentation (Slide 2 of 3)</vt:lpstr>
      <vt:lpstr>Using Technology for Documentation (Slide 3 of 3)</vt:lpstr>
      <vt:lpstr>Table 12-1: Method Recap</vt:lpstr>
      <vt:lpstr>Looking at Dramatic Play (Slide 1 of 4)</vt:lpstr>
      <vt:lpstr>Looking at Dramatic Play (Slide 2 of 4)</vt:lpstr>
      <vt:lpstr>Figure 12-4: Dramatic Play Development </vt:lpstr>
      <vt:lpstr>Looking at Dramatic Play (Slide 3 of 4)</vt:lpstr>
      <vt:lpstr>Looking at Dramatic Play (Slide 4 of 4)</vt:lpstr>
      <vt:lpstr>Dramatic Play and Development (Slide 1 of 2)</vt:lpstr>
      <vt:lpstr>Dramatic Play and Development (Slide 2 of 2)</vt:lpstr>
      <vt:lpstr>Helping All Children with Dramatic Play</vt:lpstr>
    </vt:vector>
  </TitlesOfParts>
  <Company>Delmar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Ingrid Benson</cp:lastModifiedBy>
  <cp:revision>76</cp:revision>
  <cp:lastPrinted>2007-05-25T11:28:25Z</cp:lastPrinted>
  <dcterms:created xsi:type="dcterms:W3CDTF">2005-01-26T18:05:17Z</dcterms:created>
  <dcterms:modified xsi:type="dcterms:W3CDTF">2015-12-06T20:57:55Z</dcterms:modified>
</cp:coreProperties>
</file>