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1" r:id="rId12"/>
    <p:sldId id="273" r:id="rId13"/>
    <p:sldId id="274" r:id="rId14"/>
    <p:sldId id="261" r:id="rId15"/>
    <p:sldId id="26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150" d="100"/>
          <a:sy n="150" d="100"/>
        </p:scale>
        <p:origin x="-1880" y="-1416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2.xml"/><Relationship Id="rId12" Type="http://schemas.openxmlformats.org/officeDocument/2006/relationships/slide" Target="slides/slide13.xml"/><Relationship Id="rId13" Type="http://schemas.openxmlformats.org/officeDocument/2006/relationships/slide" Target="slides/slide14.xml"/><Relationship Id="rId14" Type="http://schemas.openxmlformats.org/officeDocument/2006/relationships/slide" Target="slides/slide15.xml"/><Relationship Id="rId1" Type="http://schemas.openxmlformats.org/officeDocument/2006/relationships/slide" Target="slides/slide2.xml"/><Relationship Id="rId2" Type="http://schemas.openxmlformats.org/officeDocument/2006/relationships/slide" Target="slides/slide3.xml"/><Relationship Id="rId3" Type="http://schemas.openxmlformats.org/officeDocument/2006/relationships/slide" Target="slides/slide4.xml"/><Relationship Id="rId4" Type="http://schemas.openxmlformats.org/officeDocument/2006/relationships/slide" Target="slides/slide5.xml"/><Relationship Id="rId5" Type="http://schemas.openxmlformats.org/officeDocument/2006/relationships/slide" Target="slides/slide6.xml"/><Relationship Id="rId6" Type="http://schemas.openxmlformats.org/officeDocument/2006/relationships/slide" Target="slides/slide7.xml"/><Relationship Id="rId7" Type="http://schemas.openxmlformats.org/officeDocument/2006/relationships/slide" Target="slides/slide8.xml"/><Relationship Id="rId8" Type="http://schemas.openxmlformats.org/officeDocument/2006/relationships/slide" Target="slides/slide9.xml"/><Relationship Id="rId9" Type="http://schemas.openxmlformats.org/officeDocument/2006/relationships/slide" Target="slides/slide10.xml"/><Relationship Id="rId10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15E43F-6390-4444-8F81-C9A2F7FC0F30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22822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</a:defRPr>
            </a:lvl1pPr>
          </a:lstStyle>
          <a:p>
            <a:fld id="{8380313C-8988-664D-A5EC-3236AA23D3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28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2C5EA4-ECB2-9F4F-AEB1-615C78BC1E5D}" type="slidenum">
              <a:rPr lang="en-US">
                <a:latin typeface="Perpetua"/>
              </a:rPr>
              <a:pPr/>
              <a:t>1</a:t>
            </a:fld>
            <a:endParaRPr lang="en-US" dirty="0">
              <a:latin typeface="Perpetua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5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7A3907-7B42-7449-AE2E-E368A211CA84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96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8884D6-3AC6-9240-8A0C-7A129D178877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5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738848-4FE2-C140-8E99-F1D8FC13F711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0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61B2C9-7745-A74D-9412-2EDD9646F628}" type="slidenum">
              <a:rPr lang="en-US">
                <a:latin typeface="Perpetua"/>
              </a:rPr>
              <a:pPr/>
              <a:t>13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/>
              <a:t>Portfolios for Communication with Families</a:t>
            </a:r>
          </a:p>
        </p:txBody>
      </p:sp>
    </p:spTree>
    <p:extLst>
      <p:ext uri="{BB962C8B-B14F-4D97-AF65-F5344CB8AC3E}">
        <p14:creationId xmlns:p14="http://schemas.microsoft.com/office/powerpoint/2010/main" val="41719996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CE661-2436-0A4A-9180-A8839A030433}" type="slidenum">
              <a:rPr lang="en-US">
                <a:latin typeface="Perpetua"/>
              </a:rPr>
              <a:pPr/>
              <a:t>14</a:t>
            </a:fld>
            <a:endParaRPr lang="en-US" dirty="0">
              <a:latin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50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23A9E3-F59B-3D49-B385-BE799D9C1731}" type="slidenum">
              <a:rPr lang="en-US">
                <a:latin typeface="Perpetua"/>
              </a:rPr>
              <a:pPr/>
              <a:t>15</a:t>
            </a:fld>
            <a:endParaRPr lang="en-US" dirty="0">
              <a:latin typeface="Perpetua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8B4FB0-0D9A-FA40-8452-C2CF94AD39A7}" type="slidenum">
              <a:rPr lang="en-US">
                <a:latin typeface="Perpetua"/>
              </a:rPr>
              <a:pPr/>
              <a:t>2</a:t>
            </a:fld>
            <a:endParaRPr lang="en-US" dirty="0">
              <a:latin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60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D9F476-AF41-E94D-B41A-92B817418017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13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16DCD6-A5D5-3743-A52D-6E01018EA346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5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126451-6E12-1042-A206-4A8E5BAF3980}" type="slidenum">
              <a:rPr lang="en-US">
                <a:latin typeface="Perpetua"/>
              </a:rPr>
              <a:pPr/>
              <a:t>5</a:t>
            </a:fld>
            <a:endParaRPr lang="en-US" dirty="0">
              <a:latin typeface="Perpetua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56875E-6F75-C74E-A951-D28E81EFC5F7}" type="slidenum">
              <a:rPr lang="en-US">
                <a:latin typeface="Perpetua"/>
              </a:rPr>
              <a:pPr/>
              <a:t>6</a:t>
            </a:fld>
            <a:endParaRPr lang="en-US" dirty="0">
              <a:latin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9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E56544-F135-C04F-8C5A-4DDC5BB29522}" type="slidenum">
              <a:rPr lang="en-US">
                <a:latin typeface="Perpetua"/>
              </a:rPr>
              <a:pPr/>
              <a:t>7</a:t>
            </a:fld>
            <a:endParaRPr lang="en-US" dirty="0">
              <a:latin typeface="Perpetua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0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CE0BFA-C2BC-A346-9222-FA42075E56DC}" type="slidenum">
              <a:rPr lang="en-US">
                <a:latin typeface="Perpetua"/>
              </a:rPr>
              <a:pPr/>
              <a:t>8</a:t>
            </a:fld>
            <a:endParaRPr lang="en-US" dirty="0">
              <a:latin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3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7EEBC6-8651-F24E-9858-D632E62DE454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8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8D52657-D03F-D84C-99F5-C948F217C49B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43527-64F0-7A40-BB11-DC042313B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45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396CDE7-F951-E04E-AEB9-50331C7A5511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875A2-B14B-0440-88D7-370B03C54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3660A53-41DC-7B41-A3C0-FB48A6F6F1CA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F61A8-FF0F-574E-AE52-37778779BB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2DF92B4-86CC-234B-ADA9-564B68824D17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DE24C-A7CF-9C48-8957-61DA2337A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F1873C8D-81DC-694D-80CB-FADF974A9A72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451616-86AE-3548-8687-2179E8393D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45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D4720F3-6E9A-FD4F-AC6E-FCE806FC99B2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74109-B676-2044-B004-64AE3CDC8D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9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BDA58E92-215E-CC46-90EF-C5867DE49D20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BA4D5-66B6-CC40-9A9B-396706ACA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57EB92F-B756-934F-80AC-591558012A27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3D70-8A8F-D04F-ABC0-FE39D8E33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2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65152646-AA7B-3748-BC76-A1B63FF3E7AC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3C851-DD39-8249-A83D-B3267936AD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021D890-5F54-F84E-BA8D-0B1D469B5FF5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98D93-4FDF-9B4F-8F09-F18D0D5C4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1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7677C7E-FA96-DC4A-A107-29389DB6E3B3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7871563-F348-5544-86E2-1B975030D4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3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32D925F5-C232-4644-90E5-B7F47761365F}" type="datetimeFigureOut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759AA661-C222-5A45-B583-4EA950E383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the Portfolio for Communication with Families and Looking at the Child’s Interactions with Adults</a:t>
            </a:r>
            <a:endParaRPr lang="en-US" dirty="0"/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5 of 7)</a:t>
            </a:r>
            <a:endParaRPr lang="en-US" dirty="0"/>
          </a:p>
        </p:txBody>
      </p:sp>
      <p:sp>
        <p:nvSpPr>
          <p:cNvPr id="2457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mtClean="0"/>
              <a:t>Family Conferences</a:t>
            </a:r>
          </a:p>
          <a:p>
            <a:pPr lvl="1"/>
            <a:r>
              <a:rPr lang="en-US" smtClean="0"/>
              <a:t>Tips for Family Conferences</a:t>
            </a:r>
          </a:p>
          <a:p>
            <a:pPr lvl="2"/>
            <a:r>
              <a:rPr lang="en-US" smtClean="0"/>
              <a:t>Make time convenient</a:t>
            </a:r>
          </a:p>
          <a:p>
            <a:pPr lvl="2"/>
            <a:r>
              <a:rPr lang="en-US" smtClean="0"/>
              <a:t>Prepare the environment</a:t>
            </a:r>
          </a:p>
          <a:p>
            <a:pPr lvl="2"/>
            <a:r>
              <a:rPr lang="en-US" smtClean="0"/>
              <a:t>Be prepared</a:t>
            </a:r>
          </a:p>
          <a:p>
            <a:pPr lvl="2"/>
            <a:r>
              <a:rPr lang="en-US" smtClean="0"/>
              <a:t>Begin with small talk</a:t>
            </a:r>
          </a:p>
          <a:p>
            <a:pPr lvl="2"/>
            <a:r>
              <a:rPr lang="en-US" smtClean="0"/>
              <a:t>Ask open-ended questions</a:t>
            </a:r>
          </a:p>
          <a:p>
            <a:pPr lvl="2"/>
            <a:r>
              <a:rPr lang="en-US" smtClean="0"/>
              <a:t>Speak in understandable language</a:t>
            </a:r>
          </a:p>
          <a:p>
            <a:pPr lvl="2"/>
            <a:r>
              <a:rPr lang="en-US" smtClean="0"/>
              <a:t>Respect diverse cultures</a:t>
            </a:r>
          </a:p>
          <a:p>
            <a:pPr lvl="2"/>
            <a:r>
              <a:rPr lang="en-US" smtClean="0"/>
              <a:t>Summarize and make plans</a:t>
            </a:r>
          </a:p>
          <a:p>
            <a:pPr lvl="2"/>
            <a:r>
              <a:rPr lang="en-US" smtClean="0"/>
              <a:t>Look ahead to next year</a:t>
            </a:r>
          </a:p>
          <a:p>
            <a:pPr lvl="2"/>
            <a:r>
              <a:rPr lang="en-US" smtClean="0"/>
              <a:t>Avoid drill and practice advice</a:t>
            </a:r>
          </a:p>
          <a:p>
            <a:pPr lvl="2"/>
            <a:endParaRPr lang="en-US" smtClean="0"/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6 of 7) </a:t>
            </a:r>
            <a:endParaRPr lang="en-US" dirty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Formal Sharing Portfolio Documents, cont.</a:t>
            </a:r>
          </a:p>
          <a:p>
            <a:pPr lvl="1"/>
            <a:r>
              <a:rPr lang="en-US" smtClean="0"/>
              <a:t>Conferences with the Child</a:t>
            </a:r>
          </a:p>
          <a:p>
            <a:pPr lvl="1"/>
            <a:r>
              <a:rPr lang="en-US" smtClean="0"/>
              <a:t>Family Conferences When a Problem Is Suspected</a:t>
            </a:r>
          </a:p>
          <a:p>
            <a:pPr lvl="2"/>
            <a:r>
              <a:rPr lang="en-US" smtClean="0"/>
              <a:t>Documented Observations</a:t>
            </a:r>
          </a:p>
          <a:p>
            <a:pPr lvl="2"/>
            <a:r>
              <a:rPr lang="en-US" smtClean="0"/>
              <a:t>Review Developmental Guidelines</a:t>
            </a:r>
          </a:p>
          <a:p>
            <a:pPr lvl="2"/>
            <a:r>
              <a:rPr lang="en-US" smtClean="0"/>
              <a:t>Confer with the Team and Your Supervisor</a:t>
            </a:r>
          </a:p>
          <a:p>
            <a:pPr lvl="2"/>
            <a:r>
              <a:rPr lang="en-US" smtClean="0"/>
              <a:t>Approach the Family</a:t>
            </a:r>
          </a:p>
          <a:p>
            <a:pPr lvl="2"/>
            <a:r>
              <a:rPr lang="en-US" smtClean="0"/>
              <a:t>The Meeting</a:t>
            </a:r>
          </a:p>
          <a:p>
            <a:pPr lvl="2"/>
            <a:r>
              <a:rPr lang="en-US" smtClean="0"/>
              <a:t>The Discussion</a:t>
            </a:r>
          </a:p>
          <a:p>
            <a:pPr lvl="2"/>
            <a:r>
              <a:rPr lang="en-US" smtClean="0"/>
              <a:t>Follow-Up</a:t>
            </a:r>
          </a:p>
          <a:p>
            <a:pPr lvl="2"/>
            <a:r>
              <a:rPr lang="en-US" smtClean="0"/>
              <a:t>Documentation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7 of 7)</a:t>
            </a:r>
            <a:endParaRPr lang="en-US" dirty="0"/>
          </a:p>
        </p:txBody>
      </p:sp>
      <p:sp>
        <p:nvSpPr>
          <p:cNvPr id="2662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 to Do with It?</a:t>
            </a:r>
          </a:p>
          <a:p>
            <a:pPr lvl="1"/>
            <a:r>
              <a:rPr lang="en-US" smtClean="0"/>
              <a:t>The Portfolio</a:t>
            </a:r>
          </a:p>
          <a:p>
            <a:pPr lvl="1"/>
            <a:r>
              <a:rPr lang="en-US" smtClean="0"/>
              <a:t>Class Files</a:t>
            </a:r>
          </a:p>
          <a:p>
            <a:pPr lvl="1"/>
            <a:r>
              <a:rPr lang="en-US" smtClean="0"/>
              <a:t>Reflective Journal</a:t>
            </a:r>
          </a:p>
          <a:p>
            <a:r>
              <a:rPr lang="en-US" smtClean="0"/>
              <a:t>How to Find the Time</a:t>
            </a:r>
          </a:p>
          <a:p>
            <a:pPr lvl="1"/>
            <a:r>
              <a:rPr lang="en-US" smtClean="0"/>
              <a:t>Using Technology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noFill/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</a:rPr>
              <a:t>Table 15-1: Method Recap</a:t>
            </a:r>
            <a:endParaRPr lang="en-US" dirty="0">
              <a:ea typeface="ＭＳ Ｐゴシック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7740299"/>
              </p:ext>
            </p:extLst>
          </p:nvPr>
        </p:nvGraphicFramePr>
        <p:xfrm>
          <a:off x="381000" y="1143000"/>
          <a:ext cx="8229600" cy="472281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Gives concrete examples of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May be misunderstood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Provides a common point of interest for the conversations about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May be used as a comparison with siblings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Shows the family samples of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development over the course of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May overwhelm the family with the amount of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161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If the family is one whose primary language is not English, it may be difficult for them to follow and understand the information in the Portfolio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Looking at the Child’s Interactions with Adults</a:t>
            </a:r>
            <a:endParaRPr lang="en-US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How Observation and Recording Aids Child-Adult Interactions</a:t>
            </a:r>
          </a:p>
          <a:p>
            <a:r>
              <a:rPr lang="en-US" smtClean="0"/>
              <a:t>The Teacher’s Role in Child Guidance</a:t>
            </a:r>
          </a:p>
          <a:p>
            <a:pPr lvl="1"/>
            <a:r>
              <a:rPr lang="en-US" smtClean="0"/>
              <a:t>Preparing the Environment</a:t>
            </a:r>
          </a:p>
          <a:p>
            <a:pPr lvl="1"/>
            <a:r>
              <a:rPr lang="en-US" smtClean="0"/>
              <a:t>Cultivating Realistic Expectations</a:t>
            </a:r>
          </a:p>
          <a:p>
            <a:pPr lvl="1"/>
            <a:r>
              <a:rPr lang="en-US" smtClean="0"/>
              <a:t>Teaching Logical Consequences</a:t>
            </a:r>
          </a:p>
          <a:p>
            <a:r>
              <a:rPr lang="en-US" smtClean="0"/>
              <a:t>Adult Intervention of Problem Behavior</a:t>
            </a:r>
          </a:p>
          <a:p>
            <a:pPr lvl="1"/>
            <a:r>
              <a:rPr lang="en-US" smtClean="0"/>
              <a:t>Possible Causes of Problem Behavior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Helping All Children through </a:t>
            </a:r>
            <a:br>
              <a:rPr lang="en-US" smtClean="0"/>
            </a:br>
            <a:r>
              <a:rPr lang="en-US" smtClean="0"/>
              <a:t>Home School Communications</a:t>
            </a:r>
            <a:endParaRPr lang="en-US" dirty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Children from Diverse Backgrounds</a:t>
            </a:r>
          </a:p>
          <a:p>
            <a:r>
              <a:rPr lang="en-US" smtClean="0"/>
              <a:t>Children with Special Needs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with Families </a:t>
            </a:r>
            <a:br>
              <a:rPr lang="en-US" smtClean="0"/>
            </a:br>
            <a:r>
              <a:rPr lang="en-US" smtClean="0"/>
              <a:t>(Slide 1 of 4) </a:t>
            </a:r>
            <a:endParaRPr lang="en-US" dirty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Family Involvement</a:t>
            </a:r>
          </a:p>
          <a:p>
            <a:pPr lvl="1"/>
            <a:r>
              <a:rPr lang="en-US" smtClean="0"/>
              <a:t>Parenting</a:t>
            </a:r>
          </a:p>
          <a:p>
            <a:pPr lvl="1"/>
            <a:r>
              <a:rPr lang="en-US" smtClean="0"/>
              <a:t>Communicating</a:t>
            </a:r>
          </a:p>
          <a:p>
            <a:pPr lvl="1"/>
            <a:r>
              <a:rPr lang="en-US" smtClean="0"/>
              <a:t>Volunteering</a:t>
            </a:r>
          </a:p>
          <a:p>
            <a:pPr lvl="1"/>
            <a:r>
              <a:rPr lang="en-US" smtClean="0"/>
              <a:t>Learning at home</a:t>
            </a:r>
          </a:p>
          <a:p>
            <a:pPr lvl="1"/>
            <a:r>
              <a:rPr lang="en-US" smtClean="0"/>
              <a:t>School decision making</a:t>
            </a:r>
          </a:p>
          <a:p>
            <a:pPr lvl="1"/>
            <a:r>
              <a:rPr lang="en-US" smtClean="0"/>
              <a:t>Collaborating with community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with Families</a:t>
            </a:r>
            <a:br>
              <a:rPr lang="en-US" smtClean="0"/>
            </a:br>
            <a:r>
              <a:rPr lang="en-US" smtClean="0"/>
              <a:t>(Slide 2 of 4)  </a:t>
            </a:r>
            <a:endParaRPr lang="en-US" dirty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Guide for All Communication with Families</a:t>
            </a:r>
          </a:p>
          <a:p>
            <a:pPr lvl="1"/>
            <a:r>
              <a:rPr lang="en-US" smtClean="0"/>
              <a:t>Personal</a:t>
            </a:r>
          </a:p>
          <a:p>
            <a:pPr lvl="1"/>
            <a:r>
              <a:rPr lang="en-US" smtClean="0"/>
              <a:t>Descriptive</a:t>
            </a:r>
          </a:p>
          <a:p>
            <a:pPr lvl="1"/>
            <a:r>
              <a:rPr lang="en-US" smtClean="0"/>
              <a:t>Positive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with Families</a:t>
            </a:r>
            <a:br>
              <a:rPr lang="en-US" smtClean="0"/>
            </a:br>
            <a:r>
              <a:rPr lang="en-US" smtClean="0"/>
              <a:t>(Slide 3 of 4)</a:t>
            </a:r>
            <a:endParaRPr lang="en-US" dirty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Ethical Responsibilities to Families</a:t>
            </a:r>
          </a:p>
          <a:p>
            <a:pPr lvl="1"/>
            <a:r>
              <a:rPr lang="en-US" smtClean="0"/>
              <a:t>Collaborate with the family</a:t>
            </a:r>
          </a:p>
          <a:p>
            <a:pPr lvl="1"/>
            <a:r>
              <a:rPr lang="en-US" smtClean="0"/>
              <a:t>Offer specialized knowledge</a:t>
            </a:r>
          </a:p>
          <a:p>
            <a:pPr lvl="1"/>
            <a:r>
              <a:rPr lang="en-US" smtClean="0"/>
              <a:t>Approach interaction with respect and consideration</a:t>
            </a:r>
          </a:p>
          <a:p>
            <a:pPr lvl="1"/>
            <a:r>
              <a:rPr lang="en-US" smtClean="0"/>
              <a:t>NAEYC Ethical Code of Conduct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 with Families</a:t>
            </a:r>
            <a:br>
              <a:rPr lang="en-US" smtClean="0"/>
            </a:br>
            <a:r>
              <a:rPr lang="en-US" smtClean="0"/>
              <a:t>(Slide 4 of 4)</a:t>
            </a:r>
            <a:endParaRPr 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Types of Written Communication</a:t>
            </a:r>
          </a:p>
          <a:p>
            <a:pPr lvl="1"/>
            <a:r>
              <a:rPr lang="en-US" smtClean="0"/>
              <a:t>Family Handbook</a:t>
            </a:r>
          </a:p>
          <a:p>
            <a:pPr lvl="1"/>
            <a:r>
              <a:rPr lang="en-US" smtClean="0"/>
              <a:t>Newsletters</a:t>
            </a:r>
          </a:p>
          <a:p>
            <a:pPr lvl="1"/>
            <a:r>
              <a:rPr lang="en-US" smtClean="0"/>
              <a:t>Happy Notes</a:t>
            </a:r>
          </a:p>
          <a:p>
            <a:pPr lvl="1"/>
            <a:r>
              <a:rPr lang="en-US" smtClean="0"/>
              <a:t>Documentation Panels</a:t>
            </a:r>
          </a:p>
          <a:p>
            <a:pPr lvl="1"/>
            <a:r>
              <a:rPr lang="en-US" smtClean="0"/>
              <a:t>Traveling Journals</a:t>
            </a:r>
          </a:p>
          <a:p>
            <a:pPr lvl="1"/>
            <a:r>
              <a:rPr lang="en-US" smtClean="0"/>
              <a:t>Technology</a:t>
            </a:r>
          </a:p>
          <a:p>
            <a:pPr lvl="1"/>
            <a:r>
              <a:rPr lang="en-US" smtClean="0"/>
              <a:t>Email</a:t>
            </a:r>
          </a:p>
          <a:p>
            <a:pPr lvl="1"/>
            <a:r>
              <a:rPr lang="en-US" smtClean="0"/>
              <a:t>Blogs</a:t>
            </a:r>
          </a:p>
          <a:p>
            <a:pPr lvl="1"/>
            <a:r>
              <a:rPr lang="en-US" smtClean="0"/>
              <a:t>Websites</a:t>
            </a:r>
          </a:p>
          <a:p>
            <a:pPr lvl="1"/>
            <a:endParaRPr lang="en-US" smtClean="0"/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1 of 7)</a:t>
            </a:r>
            <a:endParaRPr 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What’s In The Portfolio and Who Can See It?</a:t>
            </a:r>
          </a:p>
          <a:p>
            <a:pPr lvl="1"/>
            <a:r>
              <a:rPr lang="en-US" smtClean="0"/>
              <a:t>Contributors:</a:t>
            </a:r>
          </a:p>
          <a:p>
            <a:pPr lvl="2"/>
            <a:r>
              <a:rPr lang="en-US" smtClean="0"/>
              <a:t>Child</a:t>
            </a:r>
          </a:p>
          <a:p>
            <a:pPr lvl="2"/>
            <a:r>
              <a:rPr lang="en-US" smtClean="0"/>
              <a:t>Families</a:t>
            </a:r>
          </a:p>
          <a:p>
            <a:pPr lvl="2"/>
            <a:r>
              <a:rPr lang="en-US" smtClean="0"/>
              <a:t>Teachers</a:t>
            </a:r>
          </a:p>
          <a:p>
            <a:pPr lvl="2"/>
            <a:r>
              <a:rPr lang="en-US" smtClean="0"/>
              <a:t>Staff</a:t>
            </a:r>
          </a:p>
          <a:p>
            <a:pPr lvl="2"/>
            <a:r>
              <a:rPr lang="en-US" smtClean="0"/>
              <a:t>Previous Teachers</a:t>
            </a:r>
          </a:p>
          <a:p>
            <a:pPr lvl="2"/>
            <a:r>
              <a:rPr lang="en-US" smtClean="0"/>
              <a:t>Referral Agents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2 of 7)</a:t>
            </a:r>
            <a:endParaRPr lang="en-US" dirty="0"/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What’s In The Portfolio and Who Can See It?, cont.</a:t>
            </a:r>
          </a:p>
          <a:p>
            <a:pPr lvl="1"/>
            <a:r>
              <a:rPr lang="en-US" smtClean="0"/>
              <a:t>What Is Not in the Portfolio?</a:t>
            </a:r>
          </a:p>
          <a:p>
            <a:pPr lvl="1"/>
            <a:r>
              <a:rPr lang="en-US" smtClean="0"/>
              <a:t>Who Can Read the Portfolio?</a:t>
            </a:r>
          </a:p>
          <a:p>
            <a:pPr lvl="2"/>
            <a:r>
              <a:rPr lang="en-US" smtClean="0"/>
              <a:t>Families</a:t>
            </a:r>
          </a:p>
          <a:p>
            <a:pPr lvl="2"/>
            <a:r>
              <a:rPr lang="en-US" smtClean="0"/>
              <a:t>Practitioners</a:t>
            </a:r>
          </a:p>
          <a:p>
            <a:pPr lvl="2"/>
            <a:r>
              <a:rPr lang="en-US" smtClean="0"/>
              <a:t>Community Agencies</a:t>
            </a:r>
          </a:p>
          <a:p>
            <a:pPr lvl="2"/>
            <a:r>
              <a:rPr lang="en-US" smtClean="0"/>
              <a:t>The Child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3 of 7) </a:t>
            </a:r>
            <a:endParaRPr lang="en-US" dirty="0"/>
          </a:p>
        </p:txBody>
      </p:sp>
      <p:sp>
        <p:nvSpPr>
          <p:cNvPr id="2253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Formal Sharing Portfolio Documents</a:t>
            </a:r>
          </a:p>
          <a:p>
            <a:pPr lvl="1"/>
            <a:r>
              <a:rPr lang="en-US" smtClean="0"/>
              <a:t>Progress Reports</a:t>
            </a:r>
          </a:p>
          <a:p>
            <a:pPr lvl="1"/>
            <a:r>
              <a:rPr lang="en-US" smtClean="0"/>
              <a:t>A Positive and Negative Example</a:t>
            </a:r>
          </a:p>
          <a:p>
            <a:pPr lvl="2"/>
            <a:r>
              <a:rPr lang="en-US" smtClean="0"/>
              <a:t>Tips for Progress Reports</a:t>
            </a:r>
          </a:p>
          <a:p>
            <a:pPr lvl="3"/>
            <a:r>
              <a:rPr lang="en-US" smtClean="0"/>
              <a:t>Write short, concise descriptive statements</a:t>
            </a:r>
          </a:p>
          <a:p>
            <a:pPr lvl="3"/>
            <a:r>
              <a:rPr lang="en-US" smtClean="0"/>
              <a:t>Describe what the child “can do”</a:t>
            </a:r>
          </a:p>
          <a:p>
            <a:pPr lvl="3"/>
            <a:r>
              <a:rPr lang="en-US" smtClean="0"/>
              <a:t>Use everyday language</a:t>
            </a:r>
          </a:p>
          <a:p>
            <a:pPr lvl="3"/>
            <a:r>
              <a:rPr lang="en-US" smtClean="0"/>
              <a:t>Keep a copy</a:t>
            </a:r>
          </a:p>
          <a:p>
            <a:pPr lvl="3"/>
            <a:r>
              <a:rPr lang="en-US" smtClean="0"/>
              <a:t>KEEP IT POSITIVE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Portfolios for Progress Reports and Child Studies (slide 4 of 7)</a:t>
            </a:r>
            <a:endParaRPr lang="en-US" dirty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Formal Sharing Portfolio Documents, cont.</a:t>
            </a:r>
          </a:p>
          <a:p>
            <a:pPr lvl="1"/>
            <a:r>
              <a:rPr lang="en-US" altLang="en-US" smtClean="0"/>
              <a:t>A Positive and Negative Example, cont.</a:t>
            </a:r>
          </a:p>
          <a:p>
            <a:pPr lvl="2"/>
            <a:r>
              <a:rPr lang="en-US" altLang="en-US" smtClean="0"/>
              <a:t>Child Study</a:t>
            </a:r>
          </a:p>
          <a:p>
            <a:pPr lvl="3"/>
            <a:r>
              <a:rPr lang="en-US" altLang="en-US" smtClean="0"/>
              <a:t>Template for a Progress Report and Child Study</a:t>
            </a:r>
          </a:p>
          <a:p>
            <a:pPr lvl="3"/>
            <a:r>
              <a:rPr lang="en-US" altLang="en-US" smtClean="0"/>
              <a:t>What to Do with the Progress Report or Child Study</a:t>
            </a:r>
          </a:p>
          <a:p>
            <a:pPr lvl="1"/>
            <a:endParaRPr lang="en-US" altLang="en-US" dirty="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509</TotalTime>
  <Words>715</Words>
  <Application>Microsoft Macintosh PowerPoint</Application>
  <PresentationFormat>On-screen Show (4:3)</PresentationFormat>
  <Paragraphs>149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Chapter 15</vt:lpstr>
      <vt:lpstr>Communication with Families  (Slide 1 of 4) </vt:lpstr>
      <vt:lpstr>Communication with Families (Slide 2 of 4)  </vt:lpstr>
      <vt:lpstr>Communication with Families (Slide 3 of 4)</vt:lpstr>
      <vt:lpstr>Communication with Families (Slide 4 of 4)</vt:lpstr>
      <vt:lpstr>Using Portfolios for Progress Reports and Child Studies (slide 1 of 7)</vt:lpstr>
      <vt:lpstr>Using Portfolios for Progress Reports and Child Studies (slide 2 of 7)</vt:lpstr>
      <vt:lpstr>Using Portfolios for Progress Reports and Child Studies (slide 3 of 7) </vt:lpstr>
      <vt:lpstr>Using Portfolios for Progress Reports and Child Studies (slide 4 of 7)</vt:lpstr>
      <vt:lpstr>Using Portfolios for Progress Reports and Child Studies (slide 5 of 7)</vt:lpstr>
      <vt:lpstr>Using Portfolios for Progress Reports and Child Studies (slide 6 of 7) </vt:lpstr>
      <vt:lpstr>Using Portfolios for Progress Reports and Child Studies (slide 7 of 7)</vt:lpstr>
      <vt:lpstr>Table 15-1: Method Recap</vt:lpstr>
      <vt:lpstr>Looking at the Child’s Interactions with Adults</vt:lpstr>
      <vt:lpstr>Helping All Children through  Home School Communications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Ingrid Benson</cp:lastModifiedBy>
  <cp:revision>80</cp:revision>
  <cp:lastPrinted>2007-05-25T12:19:35Z</cp:lastPrinted>
  <dcterms:created xsi:type="dcterms:W3CDTF">2005-01-26T18:05:17Z</dcterms:created>
  <dcterms:modified xsi:type="dcterms:W3CDTF">2015-12-06T21:14:18Z</dcterms:modified>
</cp:coreProperties>
</file>