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5"/>
  </p:notesMasterIdLst>
  <p:handoutMasterIdLst>
    <p:handoutMasterId r:id="rId16"/>
  </p:handoutMasterIdLst>
  <p:sldIdLst>
    <p:sldId id="268" r:id="rId2"/>
    <p:sldId id="275" r:id="rId3"/>
    <p:sldId id="257" r:id="rId4"/>
    <p:sldId id="258" r:id="rId5"/>
    <p:sldId id="259" r:id="rId6"/>
    <p:sldId id="269" r:id="rId7"/>
    <p:sldId id="270" r:id="rId8"/>
    <p:sldId id="271" r:id="rId9"/>
    <p:sldId id="262" r:id="rId10"/>
    <p:sldId id="272" r:id="rId11"/>
    <p:sldId id="273" r:id="rId12"/>
    <p:sldId id="274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6" autoAdjust="0"/>
    <p:restoredTop sz="92460" autoAdjust="0"/>
  </p:normalViewPr>
  <p:slideViewPr>
    <p:cSldViewPr>
      <p:cViewPr varScale="1">
        <p:scale>
          <a:sx n="67" d="100"/>
          <a:sy n="67" d="100"/>
        </p:scale>
        <p:origin x="1314" y="66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6DCA02-8AC0-7247-9BD4-8390F0087A8F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4698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BEDBFF13-0BB4-DA48-8F9B-4FE49BDCDA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7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C5B0BA-6F31-244F-AA73-B969BBCE659C}" type="slidenum">
              <a:rPr lang="en-US">
                <a:latin typeface="Perpetua"/>
              </a:rPr>
              <a:pPr/>
              <a:t>3</a:t>
            </a:fld>
            <a:endParaRPr lang="en-US" dirty="0">
              <a:latin typeface="Perpetua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B30AC1-B803-9144-A161-E765277858A5}" type="slidenum">
              <a:rPr lang="en-US">
                <a:latin typeface="Perpetua"/>
              </a:rPr>
              <a:pPr/>
              <a:t>4</a:t>
            </a:fld>
            <a:endParaRPr lang="en-US" dirty="0">
              <a:latin typeface="Perpetua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53EBE3-6A4B-F544-8B07-EA7743F364DA}" type="slidenum">
              <a:rPr lang="en-US">
                <a:latin typeface="Perpetua"/>
              </a:rPr>
              <a:pPr/>
              <a:t>5</a:t>
            </a:fld>
            <a:endParaRPr lang="en-US" dirty="0">
              <a:latin typeface="Perpetua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+mn-ea"/>
              </a:rPr>
              <a:t>The Anecdotal Recording method can be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+mn-ea"/>
              </a:rPr>
              <a:t>used for preserving details about an developmental skill, behavior, or incident for later judgments and reflection.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+mn-ea"/>
              </a:rPr>
              <a:t>given to other people for their independent evaluations.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+mn-ea"/>
              </a:rPr>
              <a:t>used as an accurate, detailed recording method in suspicion or disclosure of child abuse.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242093-22E4-1D47-9F4F-FA79BF90B460}" type="slidenum">
              <a:rPr lang="en-US">
                <a:latin typeface="Perpetua"/>
              </a:rPr>
              <a:pPr/>
              <a:t>9</a:t>
            </a:fld>
            <a:endParaRPr lang="en-US" dirty="0">
              <a:latin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0DDF05-9AD7-9847-A180-F157752651AA}" type="slidenum">
              <a:rPr lang="en-US">
                <a:latin typeface="Perpetua"/>
              </a:rPr>
              <a:pPr/>
              <a:t>10</a:t>
            </a:fld>
            <a:endParaRPr lang="en-US" dirty="0">
              <a:latin typeface="Perpetua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878E51-7A2B-1F42-B4E1-9FF248F82E84}" type="slidenum">
              <a:rPr lang="en-US">
                <a:latin typeface="Perpetua"/>
              </a:rPr>
              <a:pPr/>
              <a:t>11</a:t>
            </a:fld>
            <a:endParaRPr lang="en-US" dirty="0">
              <a:latin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E0359F-5116-D543-A531-C359DF2ACF9F}" type="slidenum">
              <a:rPr lang="en-US">
                <a:latin typeface="Perpetua"/>
              </a:rPr>
              <a:pPr/>
              <a:t>12</a:t>
            </a:fld>
            <a:endParaRPr lang="en-US" dirty="0">
              <a:latin typeface="Perpetua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CCE3B79-69E5-5B44-B71D-D39BD77AC22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DCBA6-C6D5-F947-8BE2-CD5B7F5834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7F77BA6-680D-D74C-999D-50591045F656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90392-8A54-1F49-AC93-EEDA514EF2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1C274508-EBF0-6C44-9D03-ADB06E5B9AAD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CF3F5-EB48-D744-A5E1-F6CB570D3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3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67CC04B-CBEE-B942-95BD-733BB2AF5D9C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E611E-8647-9049-BAAB-A1013A8A6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2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75C2828-9333-5447-89AA-D1FEA9140563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120DE084-D22E-D743-9D94-9925DE81D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76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B9AB0D42-09E8-6044-91CE-59B198BD74D6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524-E512-7842-AFC1-D463ECEF2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9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0CB6492A-DA98-EB40-83CB-A53A75E87EA0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53BFD-091C-E247-AB99-2F5FD32CB9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5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BDA9C68-2A7A-CE48-858D-CC2D749F9745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BCDAB-904D-4848-BAD3-3444A8DA8E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D9483978-87E7-E04C-9201-FF23042CEF33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F24E6-41A0-D94F-9E1A-8CBDD5E359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4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3FCD4D9-DBC7-0D45-9E3C-5B8A612F48E7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4D968-F679-C14A-80AF-B2D4F3C23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0223A9BE-2AC3-8D4D-B2EA-4DFDF073ACDB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5ED2EFBE-BFC3-354B-AF3B-74DD5D81E5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0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5FDC6DA9-100C-1C4E-AA57-5644E9729A0B}" type="datetimeFigureOut">
              <a:rPr lang="en-US" smtClean="0"/>
              <a:pPr/>
              <a:t>9/10/2017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B13F9A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charset="0"/>
                <a:cs typeface="Perpetua"/>
              </a:defRPr>
            </a:lvl1pPr>
          </a:lstStyle>
          <a:p>
            <a:fld id="{2B513DF6-847F-834A-BF1B-39CD6BE911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charset="0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3056944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Using Anecdotal Recordings to </a:t>
            </a:r>
          </a:p>
          <a:p>
            <a:r>
              <a:rPr lang="en-US"/>
              <a:t>Look at Self-Care</a:t>
            </a:r>
            <a:endParaRPr lang="en-US" dirty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077200" cy="4525963"/>
          </a:xfrm>
          <a:noFill/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Observing Self-Care Skills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Eating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Toileting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Role Models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Direct Instruction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Dressing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Personal Hygiene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Sleeping 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Environment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28253"/>
            <a:ext cx="82296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Perpetua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3600" dirty="0">
                <a:ea typeface="Osaka" charset="0"/>
                <a:cs typeface="Perpetua"/>
              </a:rPr>
              <a:t>Looking at Self-Care Skills (Slide 2 of 4)</a:t>
            </a:r>
            <a:endParaRPr lang="ja-JP" altLang="en-US" sz="3600" dirty="0">
              <a:latin typeface="Franklin Gothic Book" charset="0"/>
              <a:ea typeface="Osaka" charset="0"/>
              <a:cs typeface="Osaka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7772400" cy="4525963"/>
          </a:xfrm>
          <a:noFill/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Self-Care Skills and Intentional Teaching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Appropriate expectations for the task, age, and individual child’s abilities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Appropriate sizes of furniture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Clear expressions of expectations to the child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28253"/>
            <a:ext cx="82296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Perpetua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3600" dirty="0">
                <a:ea typeface="Osaka" charset="0"/>
                <a:cs typeface="Perpetua"/>
              </a:rPr>
              <a:t>Looking at Self-Care Skills (Slide 3 of 4)</a:t>
            </a:r>
            <a:endParaRPr lang="ja-JP" altLang="en-US" sz="3600" dirty="0">
              <a:latin typeface="Franklin Gothic Book" charset="0"/>
              <a:ea typeface="Osaka" charset="0"/>
              <a:cs typeface="Osaka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906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Helping All Children with Self-Care Skills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Culture and Eating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Other Cultures and Independence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Culture and Toilet Training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Culture and Sleeping</a:t>
            </a:r>
          </a:p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Children with Special Needs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28253"/>
            <a:ext cx="82296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Perpetua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3600" dirty="0">
                <a:ea typeface="Osaka" charset="0"/>
                <a:cs typeface="Perpetua"/>
              </a:rPr>
              <a:t>Looking at Self-Care Skills (Slide 4 of 4)</a:t>
            </a:r>
            <a:endParaRPr lang="ja-JP" altLang="en-US" sz="3600" dirty="0">
              <a:latin typeface="Franklin Gothic Book" charset="0"/>
              <a:ea typeface="Osaka" charset="0"/>
              <a:cs typeface="Osaka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25562"/>
          </a:xfrm>
        </p:spPr>
        <p:txBody>
          <a:bodyPr/>
          <a:lstStyle/>
          <a:p>
            <a:pPr algn="ctr"/>
            <a:r>
              <a:rPr lang="en-US" dirty="0"/>
              <a:t>Anecdotal Recording </a:t>
            </a:r>
            <a:br>
              <a:rPr lang="en-US" dirty="0"/>
            </a:br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Henry at mealtime</a:t>
            </a:r>
          </a:p>
          <a:p>
            <a:endParaRPr lang="en-US" dirty="0"/>
          </a:p>
          <a:p>
            <a:r>
              <a:rPr lang="en-US" sz="3600" dirty="0">
                <a:hlinkClick r:id="rId2"/>
              </a:rPr>
              <a:t>https://vimeo.com/130569444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012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3</a:t>
            </a:r>
            <a:br>
              <a:rPr lang="en-US" dirty="0"/>
            </a:br>
            <a:r>
              <a:rPr lang="en-US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describe the characteristics of an anecdotal recording.</a:t>
            </a:r>
          </a:p>
          <a:p>
            <a:r>
              <a:rPr lang="en-US" dirty="0"/>
              <a:t>To distinguish between a narrative account and in inference.</a:t>
            </a:r>
          </a:p>
          <a:p>
            <a:r>
              <a:rPr lang="en-US" dirty="0"/>
              <a:t>To identify the developmental progression of self-care skills.</a:t>
            </a:r>
          </a:p>
          <a:p>
            <a:r>
              <a:rPr lang="en-US" dirty="0"/>
              <a:t>To determine strategies the teacher can use to help all children with self-care skills.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9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4972"/>
            <a:ext cx="8610600" cy="754053"/>
          </a:xfr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ja-JP" dirty="0">
                <a:ea typeface="Osaka" charset="0"/>
                <a:cs typeface="Perpetua"/>
              </a:rPr>
              <a:t>Using the Anecdotal Recording</a:t>
            </a:r>
            <a:endParaRPr lang="ja-JP" altLang="en-US" dirty="0">
              <a:ea typeface="Osaka" charset="0"/>
              <a:cs typeface="Perpetua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>
                <a:ea typeface="Osaka" charset="0"/>
                <a:cs typeface="Perpetua"/>
              </a:rPr>
              <a:t>Detailed, factual account of what the recorder sees and hears; best if it’s </a:t>
            </a:r>
            <a:r>
              <a:rPr lang="en-US" altLang="ja-JP" dirty="0">
                <a:ea typeface="Osaka" charset="0"/>
                <a:cs typeface="Osaka" charset="0"/>
              </a:rPr>
              <a:t>written immediately after the incident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>
                <a:ea typeface="Osaka" charset="0"/>
                <a:cs typeface="Osaka" charset="0"/>
              </a:rPr>
              <a:t>Narrative: when, where, who, and what happened and the result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>
                <a:ea typeface="Osaka" charset="0"/>
                <a:cs typeface="Osaka" charset="0"/>
              </a:rPr>
              <a:t>Open Method: preserves details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>
                <a:ea typeface="Osaka" charset="0"/>
                <a:cs typeface="Osaka" charset="0"/>
              </a:rPr>
              <a:t>What to Write About: finding an interest, being involved, persisting with difficulty, expressing an idea or point of view, taking responsibility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>
                <a:ea typeface="Osaka" charset="0"/>
                <a:cs typeface="Osaka" charset="0"/>
              </a:rPr>
              <a:t>Learning Stories</a:t>
            </a: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endParaRPr lang="ja-JP" altLang="en-US" dirty="0">
              <a:ea typeface="Osaka" charset="0"/>
              <a:cs typeface="Osaka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76247"/>
            <a:ext cx="8229600" cy="754053"/>
          </a:xfr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ja-JP" dirty="0">
                <a:ea typeface="Osaka" charset="0"/>
                <a:cs typeface="Perpetua"/>
              </a:rPr>
              <a:t>Anecdotal Record</a:t>
            </a:r>
            <a:endParaRPr lang="ja-JP" altLang="en-US" dirty="0">
              <a:ea typeface="Osaka" charset="0"/>
              <a:cs typeface="Perpetua"/>
            </a:endParaRPr>
          </a:p>
        </p:txBody>
      </p:sp>
      <p:pic>
        <p:nvPicPr>
          <p:cNvPr id="27652" name="Picture 7" descr="02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71625"/>
            <a:ext cx="47244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82572"/>
            <a:ext cx="8229600" cy="754053"/>
          </a:xfr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ja-JP" dirty="0">
                <a:ea typeface="Osaka" charset="0"/>
                <a:cs typeface="Perpetua"/>
              </a:rPr>
              <a:t>Table 3-1: Method Recap</a:t>
            </a:r>
            <a:endParaRPr lang="ja-JP" altLang="en-US" dirty="0">
              <a:ea typeface="Osaka" charset="0"/>
              <a:cs typeface="Perpetu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990600"/>
          <a:ext cx="8915400" cy="5120640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Need no special forms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Choosing which incidents to record gives the writer selectivity that may influence positive or negative collections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Are preserved facts and details from which any reader may draw conclusions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Intense writing is necessary to capture all the details, quotes, and body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Give a short, contextual account of an incident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Focusing on writing diverts attention from interactions with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Give the reader a 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“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sense of being there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The Anecdotal Recording can only focus on a few minutes of 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Separate judgments or inferences from the details of the incident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The Anecdotal Recording can only focus on one or two children at a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Are useful for recording all areas of development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Are necessary for capturing exact details for specific purposes such as speech/language development and child abuse disclosure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Keeping Inferences Out of Anecdotal Recording  (Slide 1 of 3)</a:t>
            </a:r>
            <a:endParaRPr lang="en-US" dirty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Inference: conclusion, judgment, explanation</a:t>
            </a:r>
          </a:p>
          <a:p>
            <a:r>
              <a:rPr lang="en-US" dirty="0"/>
              <a:t>The Language of Observation</a:t>
            </a:r>
          </a:p>
          <a:p>
            <a:pPr lvl="1"/>
            <a:r>
              <a:rPr lang="en-US" dirty="0"/>
              <a:t>Verbs</a:t>
            </a:r>
          </a:p>
          <a:p>
            <a:pPr lvl="1"/>
            <a:r>
              <a:rPr lang="en-US" dirty="0"/>
              <a:t>Adverbs</a:t>
            </a:r>
          </a:p>
          <a:p>
            <a:pPr lvl="1"/>
            <a:r>
              <a:rPr lang="en-US" dirty="0"/>
              <a:t>Adjectives</a:t>
            </a:r>
          </a:p>
          <a:p>
            <a:pPr lvl="1"/>
            <a:r>
              <a:rPr lang="en-US" dirty="0"/>
              <a:t>Tense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Observer bias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Keeping Inferences Out of Anecdotal Recording  (Slide 2 of 3)</a:t>
            </a:r>
            <a:endParaRPr lang="en-US" dirty="0"/>
          </a:p>
        </p:txBody>
      </p:sp>
      <p:sp>
        <p:nvSpPr>
          <p:cNvPr id="30723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Anecdotal Differs from Diary</a:t>
            </a:r>
          </a:p>
          <a:p>
            <a:pPr lvl="1"/>
            <a:r>
              <a:rPr lang="en-US" dirty="0"/>
              <a:t>Diary: summarizes actions, draws conclusions, leaves out helpful information</a:t>
            </a:r>
          </a:p>
          <a:p>
            <a:pPr lvl="1"/>
            <a:r>
              <a:rPr lang="en-US" dirty="0"/>
              <a:t>Anecdotal record: gives enough detail so that the readers has the feeling of being there, </a:t>
            </a:r>
            <a:r>
              <a:rPr lang="en-US" altLang="ja-JP" dirty="0"/>
              <a:t>“</a:t>
            </a:r>
            <a:r>
              <a:rPr lang="en-US" dirty="0"/>
              <a:t>sees</a:t>
            </a:r>
            <a:r>
              <a:rPr lang="en-US" altLang="ja-JP" dirty="0"/>
              <a:t>”</a:t>
            </a:r>
            <a:r>
              <a:rPr lang="en-US" dirty="0"/>
              <a:t> and </a:t>
            </a:r>
            <a:r>
              <a:rPr lang="en-US" altLang="ja-JP" dirty="0"/>
              <a:t>“</a:t>
            </a:r>
            <a:r>
              <a:rPr lang="en-US" dirty="0"/>
              <a:t>hears</a:t>
            </a:r>
            <a:r>
              <a:rPr lang="en-US" altLang="ja-JP" dirty="0"/>
              <a:t>”</a:t>
            </a:r>
            <a:endParaRPr lang="en-US" dirty="0"/>
          </a:p>
          <a:p>
            <a:r>
              <a:rPr lang="en-US" dirty="0"/>
              <a:t>How to Find the Time</a:t>
            </a:r>
          </a:p>
          <a:p>
            <a:pPr lvl="1"/>
            <a:r>
              <a:rPr lang="en-US" dirty="0"/>
              <a:t>Audio Recording</a:t>
            </a:r>
          </a:p>
          <a:p>
            <a:pPr lvl="1"/>
            <a:r>
              <a:rPr lang="en-US" dirty="0"/>
              <a:t>Video Recording</a:t>
            </a:r>
          </a:p>
          <a:p>
            <a:pPr lvl="1"/>
            <a:r>
              <a:rPr lang="en-US" dirty="0"/>
              <a:t>Voice-to-Text Software</a:t>
            </a:r>
          </a:p>
          <a:p>
            <a:pPr lvl="1"/>
            <a:r>
              <a:rPr lang="en-US" dirty="0"/>
              <a:t>Text on a Smart Phone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Keeping Inferences Out of Anecdotal Recording  (Slide 3 of 3)</a:t>
            </a:r>
            <a:endParaRPr lang="en-US" dirty="0"/>
          </a:p>
        </p:txBody>
      </p:sp>
      <p:sp>
        <p:nvSpPr>
          <p:cNvPr id="31747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What to Do with This Information</a:t>
            </a:r>
          </a:p>
          <a:p>
            <a:pPr lvl="1"/>
            <a:r>
              <a:rPr lang="en-US"/>
              <a:t>Child’s Portfolio</a:t>
            </a:r>
          </a:p>
          <a:p>
            <a:pPr lvl="1"/>
            <a:r>
              <a:rPr lang="en-US"/>
              <a:t>Intentional Teaching</a:t>
            </a:r>
          </a:p>
          <a:p>
            <a:pPr lvl="1"/>
            <a:r>
              <a:rPr lang="en-US"/>
              <a:t>Other Teachers on the Team</a:t>
            </a:r>
          </a:p>
          <a:p>
            <a:pPr lvl="1"/>
            <a:r>
              <a:rPr lang="en-US"/>
              <a:t>Sharing with Families</a:t>
            </a:r>
          </a:p>
          <a:p>
            <a:pPr lvl="1"/>
            <a:r>
              <a:rPr lang="en-US"/>
              <a:t>Conferring with Helping Professionals</a:t>
            </a:r>
          </a:p>
          <a:p>
            <a:pPr lvl="1"/>
            <a:r>
              <a:rPr lang="en-US"/>
              <a:t>Talking with the Child</a:t>
            </a:r>
          </a:p>
          <a:p>
            <a:pPr lvl="1"/>
            <a:r>
              <a:rPr lang="en-US"/>
              <a:t>Evidence to Child Protective Services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253"/>
            <a:ext cx="8229600" cy="692497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ja-JP" sz="3600" dirty="0">
                <a:ea typeface="Osaka" charset="0"/>
                <a:cs typeface="Perpetua"/>
              </a:rPr>
              <a:t>Looking at Self-Care Skills (Slide 1 of 4)</a:t>
            </a:r>
            <a:endParaRPr lang="ja-JP" altLang="en-US" sz="3600" dirty="0">
              <a:latin typeface="Franklin Gothic Book" charset="0"/>
              <a:ea typeface="Osaka" charset="0"/>
              <a:cs typeface="Osaka" charset="0"/>
            </a:endParaRP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4525963"/>
          </a:xfrm>
          <a:noFill/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Development of Self-Care Skills</a:t>
            </a:r>
          </a:p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Self-Care and Autonomy</a:t>
            </a:r>
          </a:p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When to Help and When Not To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701</Words>
  <Application>Microsoft Office PowerPoint</Application>
  <PresentationFormat>On-screen Show (4:3)</PresentationFormat>
  <Paragraphs>109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Franklin Gothic Book</vt:lpstr>
      <vt:lpstr>Osaka</vt:lpstr>
      <vt:lpstr>Perpetua</vt:lpstr>
      <vt:lpstr>Wingdings 2</vt:lpstr>
      <vt:lpstr>Equity</vt:lpstr>
      <vt:lpstr>Chapter 3</vt:lpstr>
      <vt:lpstr>Chapter 3 Learning Objectives</vt:lpstr>
      <vt:lpstr>Using the Anecdotal Recording</vt:lpstr>
      <vt:lpstr>Anecdotal Record</vt:lpstr>
      <vt:lpstr>Table 3-1: Method Recap</vt:lpstr>
      <vt:lpstr>Keeping Inferences Out of Anecdotal Recording  (Slide 1 of 3)</vt:lpstr>
      <vt:lpstr>Keeping Inferences Out of Anecdotal Recording  (Slide 2 of 3)</vt:lpstr>
      <vt:lpstr>Keeping Inferences Out of Anecdotal Recording  (Slide 3 of 3)</vt:lpstr>
      <vt:lpstr>Looking at Self-Care Skills (Slide 1 of 4)</vt:lpstr>
      <vt:lpstr>PowerPoint Presentation</vt:lpstr>
      <vt:lpstr>PowerPoint Presentation</vt:lpstr>
      <vt:lpstr>PowerPoint Presentation</vt:lpstr>
      <vt:lpstr>Anecdotal Recording  Practice</vt:lpstr>
    </vt:vector>
  </TitlesOfParts>
  <Company>Delmar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Denise Marshall-Thomas</cp:lastModifiedBy>
  <cp:revision>86</cp:revision>
  <cp:lastPrinted>2007-05-25T07:18:50Z</cp:lastPrinted>
  <dcterms:created xsi:type="dcterms:W3CDTF">2005-01-26T18:05:17Z</dcterms:created>
  <dcterms:modified xsi:type="dcterms:W3CDTF">2017-09-10T17:34:09Z</dcterms:modified>
</cp:coreProperties>
</file>